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5" r:id="rId4"/>
    <p:sldId id="258" r:id="rId5"/>
    <p:sldId id="259" r:id="rId6"/>
    <p:sldId id="261" r:id="rId7"/>
    <p:sldId id="260" r:id="rId8"/>
    <p:sldId id="262" r:id="rId9"/>
    <p:sldId id="263" r:id="rId10"/>
    <p:sldId id="267" r:id="rId11"/>
    <p:sldId id="268" r:id="rId12"/>
    <p:sldId id="266" r:id="rId13"/>
    <p:sldId id="269" r:id="rId14"/>
    <p:sldId id="272" r:id="rId15"/>
    <p:sldId id="270"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EC5-2B9F-43D8-880B-054033FB2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54744-8374-4244-B86A-9CE9073CE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35EA-F80D-4878-ACB9-01A092BEA859}"/>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3B23636-8514-4A91-AFFB-E86BC78E9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BC6A-E09D-481F-A0BC-64574D8D472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04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0AD-A9D2-4469-B9EE-FA543E78D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12AC2-DEFA-423E-8A74-9191645E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86D1-D90D-4D73-8785-DB9CCB8F09E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57940C64-57E1-4723-A603-40EEAA05E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FDA77-CDA5-42F6-BDE8-0DB3A873AE9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66185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D2E5D-7441-4AC2-9B97-E7E3CC2C6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26597-0788-458C-9734-02307B5A2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47A9F-AC70-418D-BBC2-D727A93526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4830B53-9FA6-4930-A680-87B90889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4A3D1-ACAB-4025-9E5D-4032F693ED7C}"/>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62764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221B-0089-4B26-AEBD-EC5A5991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6DB37-C243-45DC-9051-91F55FE6E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8144-194E-4AB8-B9A8-85232F8BDD6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831D601-7B8C-4DD2-85F0-F1EBC42A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44157-6650-48F3-AAC9-B30EF2E1650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85371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11FD-6AB9-4031-8312-6F9109FF1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A48D5-3C75-4C28-8F01-E00F5271E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1882F-B4E8-4D55-920C-B878435AD501}"/>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903F2DE7-C61D-4353-B039-C9FA0F814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F135-D563-4779-8816-0397F2647C42}"/>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3675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4DD-B2B3-4968-99F3-A3D205D00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DBAA9-A9F1-4F02-8857-8F11D390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792D1-E8A6-40A4-AB75-07FB2ACAC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8FBE-09CA-4C2C-9DEF-265954CD2B5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FAD78DA3-5C75-402C-8F41-BF06C90E7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E0EA9-BDB9-4DBA-AC41-50978256FE4D}"/>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88497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FB1-480C-4538-ABB5-78ED7A6D3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A524C-55DD-433C-B201-D6D47BC3F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72A3E-7AE8-4AC7-8D06-5558D25D5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A2FB1-216E-4E71-9F03-856A854BBA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A11B5-03B0-4621-8B80-499B1A81B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C66A7-4393-4843-BCAA-4E17B4D427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8" name="Footer Placeholder 7">
            <a:extLst>
              <a:ext uri="{FF2B5EF4-FFF2-40B4-BE49-F238E27FC236}">
                <a16:creationId xmlns:a16="http://schemas.microsoft.com/office/drawing/2014/main" id="{8F36EB5C-E1CB-4207-8ADD-C88A609DF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0C51-6414-4F9A-B077-602C6CD1EA6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7851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D373-BB07-4A48-90B7-4C53812D7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07328-C787-430F-BBA3-99483563897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4" name="Footer Placeholder 3">
            <a:extLst>
              <a:ext uri="{FF2B5EF4-FFF2-40B4-BE49-F238E27FC236}">
                <a16:creationId xmlns:a16="http://schemas.microsoft.com/office/drawing/2014/main" id="{CC1827B2-7F5E-4A65-A013-7E59486A2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C8CA7-1C10-46B0-A8FB-995209E77AE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5644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4BDFE-50DF-4D0D-8670-1953E07CC880}"/>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3" name="Footer Placeholder 2">
            <a:extLst>
              <a:ext uri="{FF2B5EF4-FFF2-40B4-BE49-F238E27FC236}">
                <a16:creationId xmlns:a16="http://schemas.microsoft.com/office/drawing/2014/main" id="{7D856DC7-B960-4791-88F9-971662076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40DC28-66FC-42D4-BD73-E8BF797FA6D8}"/>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02020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2CB3-2E2D-4BB0-9258-2C682C92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D3814-D193-4B98-81A0-A03D76918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64918-FEF3-482E-A7F6-72FA3EE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66A55-7105-4CDA-A1D8-10950BAD168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67E0F530-9470-4E9C-8E40-4E2A43DAF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82172-D8EB-49F6-BA77-DC6BC12D3DF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515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2CC8-993C-4A7F-9D74-ED1003A21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DCA110-F213-4C29-BF0D-F1F53ADE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35FC-543C-4ECF-9648-74A5635D0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5E359-6323-479C-9E58-74112CCDE38E}"/>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EF00AE8D-C7B6-4FC8-B3CD-BC56C144D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5CA81-0342-4C9D-9F9C-BCF41CA5B50E}"/>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83244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C9B-A051-4739-8634-D5DD8FC5A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7E2E0-2952-4692-8271-B7BD2C62C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6824-D8CB-472A-9F10-46EC23325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53FCA4D-ABD1-4B3D-835E-049EF159B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82AA0E-102D-4A2F-9034-EDCEF994A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7EBB-1BB0-4CE6-A310-A64E38040794}" type="slidenum">
              <a:rPr lang="en-US" smtClean="0"/>
              <a:t>‹#›</a:t>
            </a:fld>
            <a:endParaRPr lang="en-US"/>
          </a:p>
        </p:txBody>
      </p:sp>
    </p:spTree>
    <p:extLst>
      <p:ext uri="{BB962C8B-B14F-4D97-AF65-F5344CB8AC3E}">
        <p14:creationId xmlns:p14="http://schemas.microsoft.com/office/powerpoint/2010/main" val="99664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hyperlink" Target="https://forms.office.com/r/tXADN7Nz98" TargetMode="Externa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2.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3.png"/><Relationship Id="rId79" Type="http://schemas.openxmlformats.org/officeDocument/2006/relationships/image" Target="../media/image26.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9.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7.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4.png"/><Relationship Id="rId83" Type="http://schemas.openxmlformats.org/officeDocument/2006/relationships/image" Target="../media/image30.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5.png"/><Relationship Id="rId81" Type="http://schemas.openxmlformats.org/officeDocument/2006/relationships/image" Target="../media/image28.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pPr algn="ctr"/>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Forms">
                <a:extLst>
                  <a:ext uri="{FF2B5EF4-FFF2-40B4-BE49-F238E27FC236}">
                    <a16:creationId xmlns:a16="http://schemas.microsoft.com/office/drawing/2014/main" id="{01D41209-756F-46C2-B5C5-51DB57F702E2}"/>
                  </a:ext>
                </a:extLst>
              </p:cNvPr>
              <p:cNvGraphicFramePr>
                <a:graphicFrameLocks noGrp="1"/>
              </p:cNvGraphicFramePr>
              <p:nvPr>
                <p:extLst/>
              </p:nvPr>
            </p:nvGraphicFramePr>
            <p:xfrm>
              <a:off x="0" y="0"/>
              <a:ext cx="12191999"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Forms">
                <a:extLst>
                  <a:ext uri="{FF2B5EF4-FFF2-40B4-BE49-F238E27FC236}">
                    <a16:creationId xmlns:a16="http://schemas.microsoft.com/office/drawing/2014/main" id="{01D41209-756F-46C2-B5C5-51DB57F702E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1999" cy="6858000"/>
              </a:xfrm>
              <a:prstGeom prst="rect">
                <a:avLst/>
              </a:prstGeom>
            </p:spPr>
          </p:pic>
        </mc:Fallback>
      </mc:AlternateContent>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6"/>
                </p:tgtEl>
              </p:cMediaNode>
            </p:audio>
            <p:audio>
              <p:cMediaNode vol="80000">
                <p:cTn id="5" fill="hold" display="0">
                  <p:stCondLst>
                    <p:cond delay="indefinite"/>
                  </p:stCondLst>
                  <p:endCondLst>
                    <p:cond evt="onStopAudio" delay="0">
                      <p:tgtEl>
                        <p:sldTgt/>
                      </p:tgtEl>
                    </p:cond>
                  </p:endCondLst>
                </p:cTn>
                <p:tgtEl>
                  <p:spTgt spid="7"/>
                </p:tgtEl>
              </p:cMediaNode>
            </p:audio>
            <p:audio>
              <p:cMediaNode vol="80000">
                <p:cTn id="6" fill="hold" display="0">
                  <p:stCondLst>
                    <p:cond delay="indefinite"/>
                  </p:stCondLst>
                  <p:endCondLst>
                    <p:cond evt="onStopAudio" delay="0">
                      <p:tgtEl>
                        <p:sldTgt/>
                      </p:tgtEl>
                    </p:cond>
                  </p:endCondLst>
                </p:cTn>
                <p:tgtEl>
                  <p:spTgt spid="8"/>
                </p:tgtEl>
              </p:cMediaNode>
            </p:audio>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audio>
              <p:cMediaNode vol="80000">
                <p:cTn id="9" fill="hold" display="0">
                  <p:stCondLst>
                    <p:cond delay="indefinite"/>
                  </p:stCondLst>
                  <p:endCondLst>
                    <p:cond evt="onStopAudio" delay="0">
                      <p:tgtEl>
                        <p:sldTgt/>
                      </p:tgtEl>
                    </p:cond>
                  </p:endCondLst>
                </p:cTn>
                <p:tgtEl>
                  <p:spTgt spid="11"/>
                </p:tgtEl>
              </p:cMediaNode>
            </p:audio>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audio>
              <p:cMediaNode vol="80000">
                <p:cTn id="13" fill="hold" display="0">
                  <p:stCondLst>
                    <p:cond delay="indefinite"/>
                  </p:stCondLst>
                  <p:endCondLst>
                    <p:cond evt="onStopAudio" delay="0">
                      <p:tgtEl>
                        <p:sldTgt/>
                      </p:tgtEl>
                    </p:cond>
                  </p:endCondLst>
                </p:cTn>
                <p:tgtEl>
                  <p:spTgt spid="15"/>
                </p:tgtEl>
              </p:cMediaNode>
            </p:audio>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audio>
              <p:cMediaNode vol="80000">
                <p:cTn id="18" fill="hold" display="0">
                  <p:stCondLst>
                    <p:cond delay="indefinite"/>
                  </p:stCondLst>
                  <p:endCondLst>
                    <p:cond evt="onStopAudio" delay="0">
                      <p:tgtEl>
                        <p:sldTgt/>
                      </p:tgtEl>
                    </p:cond>
                  </p:endCondLst>
                </p:cTn>
                <p:tgtEl>
                  <p:spTgt spid="20"/>
                </p:tgtEl>
              </p:cMediaNode>
            </p:audio>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2"/>
                </p:tgtEl>
              </p:cMediaNode>
            </p:audio>
            <p:audio>
              <p:cMediaNode vol="80000">
                <p:cTn id="21" fill="hold" display="0">
                  <p:stCondLst>
                    <p:cond delay="indefinite"/>
                  </p:stCondLst>
                  <p:endCondLst>
                    <p:cond evt="onStopAudio" delay="0">
                      <p:tgtEl>
                        <p:sldTgt/>
                      </p:tgtEl>
                    </p:cond>
                  </p:endCondLst>
                </p:cTn>
                <p:tgtEl>
                  <p:spTgt spid="23"/>
                </p:tgtEl>
              </p:cMediaNode>
            </p:audio>
            <p:audio>
              <p:cMediaNode vol="80000">
                <p:cTn id="22" fill="hold" display="0">
                  <p:stCondLst>
                    <p:cond delay="indefinite"/>
                  </p:stCondLst>
                  <p:endCondLst>
                    <p:cond evt="onStopAudio" delay="0">
                      <p:tgtEl>
                        <p:sldTgt/>
                      </p:tgtEl>
                    </p:cond>
                  </p:endCondLst>
                </p:cTn>
                <p:tgtEl>
                  <p:spTgt spid="24"/>
                </p:tgtEl>
              </p:cMediaNode>
            </p:audio>
            <p:audio>
              <p:cMediaNode vol="80000">
                <p:cTn id="23" fill="hold" display="0">
                  <p:stCondLst>
                    <p:cond delay="indefinite"/>
                  </p:stCondLst>
                  <p:endCondLst>
                    <p:cond evt="onStopAudio" delay="0">
                      <p:tgtEl>
                        <p:sldTgt/>
                      </p:tgtEl>
                    </p:cond>
                  </p:endCondLst>
                </p:cTn>
                <p:tgtEl>
                  <p:spTgt spid="25"/>
                </p:tgtEl>
              </p:cMediaNode>
            </p:audio>
            <p:audio>
              <p:cMediaNode vol="80000">
                <p:cTn id="24" fill="hold" display="0">
                  <p:stCondLst>
                    <p:cond delay="indefinite"/>
                  </p:stCondLst>
                  <p:endCondLst>
                    <p:cond evt="onStopAudio" delay="0">
                      <p:tgtEl>
                        <p:sldTgt/>
                      </p:tgtEl>
                    </p:cond>
                  </p:endCondLst>
                </p:cTn>
                <p:tgtEl>
                  <p:spTgt spid="26"/>
                </p:tgtEl>
              </p:cMediaNode>
            </p:audio>
            <p:audio>
              <p:cMediaNode vol="80000">
                <p:cTn id="25" fill="hold" display="0">
                  <p:stCondLst>
                    <p:cond delay="indefinite"/>
                  </p:stCondLst>
                  <p:endCondLst>
                    <p:cond evt="onStopAudio" delay="0">
                      <p:tgtEl>
                        <p:sldTgt/>
                      </p:tgtEl>
                    </p:cond>
                  </p:endCondLst>
                </p:cTn>
                <p:tgtEl>
                  <p:spTgt spid="27"/>
                </p:tgtEl>
              </p:cMediaNode>
            </p:audio>
            <p:audio>
              <p:cMediaNode vol="80000">
                <p:cTn id="26" fill="hold" display="0">
                  <p:stCondLst>
                    <p:cond delay="indefinite"/>
                  </p:stCondLst>
                  <p:endCondLst>
                    <p:cond evt="onStopAudio" delay="0">
                      <p:tgtEl>
                        <p:sldTgt/>
                      </p:tgtEl>
                    </p:cond>
                  </p:endCondLst>
                </p:cTn>
                <p:tgtEl>
                  <p:spTgt spid="28"/>
                </p:tgtEl>
              </p:cMediaNode>
            </p:audio>
            <p:audio>
              <p:cMediaNode vol="80000">
                <p:cTn id="27" fill="hold" display="0">
                  <p:stCondLst>
                    <p:cond delay="indefinite"/>
                  </p:stCondLst>
                  <p:endCondLst>
                    <p:cond evt="onStopAudio" delay="0">
                      <p:tgtEl>
                        <p:sldTgt/>
                      </p:tgtEl>
                    </p:cond>
                  </p:endCondLst>
                </p:cTn>
                <p:tgtEl>
                  <p:spTgt spid="29"/>
                </p:tgtEl>
              </p:cMediaNode>
            </p:audio>
            <p:audio>
              <p:cMediaNode vol="80000">
                <p:cTn id="28" fill="hold" display="0">
                  <p:stCondLst>
                    <p:cond delay="indefinite"/>
                  </p:stCondLst>
                  <p:endCondLst>
                    <p:cond evt="onStopAudio" delay="0">
                      <p:tgtEl>
                        <p:sldTgt/>
                      </p:tgtEl>
                    </p:cond>
                  </p:endCondLst>
                </p:cTn>
                <p:tgtEl>
                  <p:spTgt spid="30"/>
                </p:tgtEl>
              </p:cMediaNode>
            </p:audio>
            <p:audio>
              <p:cMediaNode vol="80000">
                <p:cTn id="29" fill="hold" display="0">
                  <p:stCondLst>
                    <p:cond delay="indefinite"/>
                  </p:stCondLst>
                  <p:endCondLst>
                    <p:cond evt="onStopAudio" delay="0">
                      <p:tgtEl>
                        <p:sldTgt/>
                      </p:tgtEl>
                    </p:cond>
                  </p:endCondLst>
                </p:cTn>
                <p:tgtEl>
                  <p:spTgt spid="31"/>
                </p:tgtEl>
              </p:cMediaNode>
            </p:audio>
            <p:audio>
              <p:cMediaNode vol="80000">
                <p:cTn id="30" fill="hold" display="0">
                  <p:stCondLst>
                    <p:cond delay="indefinite"/>
                  </p:stCondLst>
                  <p:endCondLst>
                    <p:cond evt="onStopAudio" delay="0">
                      <p:tgtEl>
                        <p:sldTgt/>
                      </p:tgtEl>
                    </p:cond>
                  </p:endCondLst>
                </p:cTn>
                <p:tgtEl>
                  <p:spTgt spid="32"/>
                </p:tgtEl>
              </p:cMediaNode>
            </p:audio>
            <p:audio>
              <p:cMediaNode vol="80000">
                <p:cTn id="31" fill="hold" display="0">
                  <p:stCondLst>
                    <p:cond delay="indefinite"/>
                  </p:stCondLst>
                  <p:endCondLst>
                    <p:cond evt="onStopAudio" delay="0">
                      <p:tgtEl>
                        <p:sldTgt/>
                      </p:tgtEl>
                    </p:cond>
                  </p:endCondLst>
                </p:cTn>
                <p:tgtEl>
                  <p:spTgt spid="33"/>
                </p:tgtEl>
              </p:cMediaNode>
            </p:audio>
            <p:audio>
              <p:cMediaNode vol="80000">
                <p:cTn id="32" fill="hold" display="0">
                  <p:stCondLst>
                    <p:cond delay="indefinite"/>
                  </p:stCondLst>
                  <p:endCondLst>
                    <p:cond evt="onStopAudio" delay="0">
                      <p:tgtEl>
                        <p:sldTgt/>
                      </p:tgtEl>
                    </p:cond>
                  </p:endCondLst>
                </p:cTn>
                <p:tgtEl>
                  <p:spTgt spid="34"/>
                </p:tgtEl>
              </p:cMediaNode>
            </p:audio>
            <p:audio>
              <p:cMediaNode vol="80000">
                <p:cTn id="33" fill="hold" display="0">
                  <p:stCondLst>
                    <p:cond delay="indefinite"/>
                  </p:stCondLst>
                  <p:endCondLst>
                    <p:cond evt="onStopAudio" delay="0">
                      <p:tgtEl>
                        <p:sldTgt/>
                      </p:tgtEl>
                    </p:cond>
                  </p:endCondLst>
                </p:cTn>
                <p:tgtEl>
                  <p:spTgt spid="35"/>
                </p:tgtEl>
              </p:cMediaNode>
            </p:audio>
            <p:audio>
              <p:cMediaNode vol="80000">
                <p:cTn id="34" fill="hold" display="0">
                  <p:stCondLst>
                    <p:cond delay="indefinite"/>
                  </p:stCondLst>
                  <p:endCondLst>
                    <p:cond evt="onStopAudio" delay="0">
                      <p:tgtEl>
                        <p:sldTgt/>
                      </p:tgtEl>
                    </p:cond>
                  </p:endCondLst>
                </p:cTn>
                <p:tgtEl>
                  <p:spTgt spid="36"/>
                </p:tgtEl>
              </p:cMediaNode>
            </p:audio>
            <p:audio>
              <p:cMediaNode vol="80000">
                <p:cTn id="35" fill="hold" display="0">
                  <p:stCondLst>
                    <p:cond delay="indefinite"/>
                  </p:stCondLst>
                  <p:endCondLst>
                    <p:cond evt="onStopAudio" delay="0">
                      <p:tgtEl>
                        <p:sldTgt/>
                      </p:tgtEl>
                    </p:cond>
                  </p:endCondLst>
                </p:cTn>
                <p:tgtEl>
                  <p:spTgt spid="37"/>
                </p:tgtEl>
              </p:cMediaNode>
            </p:audio>
            <p:audio>
              <p:cMediaNode vol="80000">
                <p:cTn id="36" fill="hold" display="0">
                  <p:stCondLst>
                    <p:cond delay="indefinite"/>
                  </p:stCondLst>
                  <p:endCondLst>
                    <p:cond evt="onStopAudio" delay="0">
                      <p:tgtEl>
                        <p:sldTgt/>
                      </p:tgtEl>
                    </p:cond>
                  </p:endCondLst>
                </p:cTn>
                <p:tgtEl>
                  <p:spTgt spid="38"/>
                </p:tgtEl>
              </p:cMediaNode>
            </p:audio>
            <p:audio>
              <p:cMediaNode vol="80000">
                <p:cTn id="3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7"/>
                </p:tgtEl>
              </p:cMediaNode>
            </p:audio>
            <p:audio>
              <p:cMediaNode vol="80000">
                <p:cTn id="4" fill="hold" display="0">
                  <p:stCondLst>
                    <p:cond delay="indefinite"/>
                  </p:stCondLst>
                  <p:endCondLst>
                    <p:cond evt="onStopAudio" delay="0">
                      <p:tgtEl>
                        <p:sldTgt/>
                      </p:tgtEl>
                    </p:cond>
                  </p:endCondLst>
                </p:cTn>
                <p:tgtEl>
                  <p:spTgt spid="8"/>
                </p:tgtEl>
              </p:cMediaNode>
            </p:audio>
            <p:audio>
              <p:cMediaNode vol="80000">
                <p:cTn id="5" fill="hold" display="0">
                  <p:stCondLst>
                    <p:cond delay="indefinite"/>
                  </p:stCondLst>
                  <p:endCondLst>
                    <p:cond evt="onStopAudio" delay="0">
                      <p:tgtEl>
                        <p:sldTgt/>
                      </p:tgtEl>
                    </p:cond>
                  </p:endCondLst>
                </p:cTn>
                <p:tgtEl>
                  <p:spTgt spid="9"/>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B8B0CEE-1A61-4B44-BEA3-10C53F22B3A5}">
  <we:reference id="wa104381526" version="1.0.0.2" store="en-US" storeType="OMEX"/>
  <we:alternateReferences>
    <we:reference id="WA104381526" version="1.0.0.2" store="WA104381526" storeType="OMEX"/>
  </we:alternateReferences>
  <we:properties>
    <we:property name="FormID" value="&quot;OIj0OlPNB0Wef_xtrDVeMysc1-3z4yhIkVw7AlfZxqlUOFU3QUw3N0wzNVlVOFdKMEQ2NFg0SUsyNS4u&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17</TotalTime>
  <Words>940</Words>
  <Application>Microsoft Office PowerPoint</Application>
  <PresentationFormat>Widescreen</PresentationFormat>
  <Paragraphs>132</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2</cp:revision>
  <dcterms:created xsi:type="dcterms:W3CDTF">2021-12-02T02:36:10Z</dcterms:created>
  <dcterms:modified xsi:type="dcterms:W3CDTF">2021-12-02T02:53:15Z</dcterms:modified>
</cp:coreProperties>
</file>